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
  </p:notesMasterIdLst>
  <p:sldIdLst>
    <p:sldId id="256" r:id="rId3"/>
  </p:sldIdLst>
  <p:sldSz cx="37458650" cy="21072475"/>
  <p:notesSz cx="6858000" cy="9144000"/>
  <p:defaultTextStyle>
    <a:defPPr>
      <a:defRPr lang="en-US"/>
    </a:defPPr>
    <a:lvl1pPr marL="0" algn="l" defTabSz="3601913" rtl="0" eaLnBrk="1" latinLnBrk="0" hangingPunct="1">
      <a:defRPr sz="7100" kern="1200">
        <a:solidFill>
          <a:schemeClr val="tx1"/>
        </a:solidFill>
        <a:latin typeface="+mn-lt"/>
        <a:ea typeface="+mn-ea"/>
        <a:cs typeface="+mn-cs"/>
      </a:defRPr>
    </a:lvl1pPr>
    <a:lvl2pPr marL="1800957" algn="l" defTabSz="3601913" rtl="0" eaLnBrk="1" latinLnBrk="0" hangingPunct="1">
      <a:defRPr sz="7100" kern="1200">
        <a:solidFill>
          <a:schemeClr val="tx1"/>
        </a:solidFill>
        <a:latin typeface="+mn-lt"/>
        <a:ea typeface="+mn-ea"/>
        <a:cs typeface="+mn-cs"/>
      </a:defRPr>
    </a:lvl2pPr>
    <a:lvl3pPr marL="3601913" algn="l" defTabSz="3601913" rtl="0" eaLnBrk="1" latinLnBrk="0" hangingPunct="1">
      <a:defRPr sz="7100" kern="1200">
        <a:solidFill>
          <a:schemeClr val="tx1"/>
        </a:solidFill>
        <a:latin typeface="+mn-lt"/>
        <a:ea typeface="+mn-ea"/>
        <a:cs typeface="+mn-cs"/>
      </a:defRPr>
    </a:lvl3pPr>
    <a:lvl4pPr marL="5402870" algn="l" defTabSz="3601913" rtl="0" eaLnBrk="1" latinLnBrk="0" hangingPunct="1">
      <a:defRPr sz="7100" kern="1200">
        <a:solidFill>
          <a:schemeClr val="tx1"/>
        </a:solidFill>
        <a:latin typeface="+mn-lt"/>
        <a:ea typeface="+mn-ea"/>
        <a:cs typeface="+mn-cs"/>
      </a:defRPr>
    </a:lvl4pPr>
    <a:lvl5pPr marL="7203826" algn="l" defTabSz="3601913" rtl="0" eaLnBrk="1" latinLnBrk="0" hangingPunct="1">
      <a:defRPr sz="7100" kern="1200">
        <a:solidFill>
          <a:schemeClr val="tx1"/>
        </a:solidFill>
        <a:latin typeface="+mn-lt"/>
        <a:ea typeface="+mn-ea"/>
        <a:cs typeface="+mn-cs"/>
      </a:defRPr>
    </a:lvl5pPr>
    <a:lvl6pPr marL="9004783" algn="l" defTabSz="3601913" rtl="0" eaLnBrk="1" latinLnBrk="0" hangingPunct="1">
      <a:defRPr sz="7100" kern="1200">
        <a:solidFill>
          <a:schemeClr val="tx1"/>
        </a:solidFill>
        <a:latin typeface="+mn-lt"/>
        <a:ea typeface="+mn-ea"/>
        <a:cs typeface="+mn-cs"/>
      </a:defRPr>
    </a:lvl6pPr>
    <a:lvl7pPr marL="10805739" algn="l" defTabSz="3601913" rtl="0" eaLnBrk="1" latinLnBrk="0" hangingPunct="1">
      <a:defRPr sz="7100" kern="1200">
        <a:solidFill>
          <a:schemeClr val="tx1"/>
        </a:solidFill>
        <a:latin typeface="+mn-lt"/>
        <a:ea typeface="+mn-ea"/>
        <a:cs typeface="+mn-cs"/>
      </a:defRPr>
    </a:lvl7pPr>
    <a:lvl8pPr marL="12606696" algn="l" defTabSz="3601913" rtl="0" eaLnBrk="1" latinLnBrk="0" hangingPunct="1">
      <a:defRPr sz="7100" kern="1200">
        <a:solidFill>
          <a:schemeClr val="tx1"/>
        </a:solidFill>
        <a:latin typeface="+mn-lt"/>
        <a:ea typeface="+mn-ea"/>
        <a:cs typeface="+mn-cs"/>
      </a:defRPr>
    </a:lvl8pPr>
    <a:lvl9pPr marL="14407652" algn="l" defTabSz="3601913" rtl="0" eaLnBrk="1" latinLnBrk="0" hangingPunct="1">
      <a:defRPr sz="7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howGuides="1">
      <p:cViewPr varScale="1">
        <p:scale>
          <a:sx n="38" d="100"/>
          <a:sy n="38" d="100"/>
        </p:scale>
        <p:origin x="-1272" y="-162"/>
      </p:cViewPr>
      <p:guideLst>
        <p:guide orient="horz" pos="6637"/>
        <p:guide pos="11798"/>
        <p:guide pos="590"/>
        <p:guide pos="2300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s.strath.ac.uk\hdrive1\02\cpb14102\My%20Documents\Data\Data%20IBTS\Haddock%20at%20M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pPr>
            <a:r>
              <a:rPr lang="en-GB" sz="3600" dirty="0"/>
              <a:t>Caught haddock </a:t>
            </a:r>
            <a:r>
              <a:rPr lang="en-GB" sz="3600" dirty="0" smtClean="0"/>
              <a:t>1981-2012 Area VIa</a:t>
            </a:r>
            <a:endParaRPr lang="en-GB" sz="3600" dirty="0"/>
          </a:p>
        </c:rich>
      </c:tx>
      <c:layout>
        <c:manualLayout>
          <c:xMode val="edge"/>
          <c:yMode val="edge"/>
          <c:x val="0.36114669508266017"/>
          <c:y val="1.9361630279760313E-2"/>
        </c:manualLayout>
      </c:layout>
      <c:overlay val="0"/>
    </c:title>
    <c:autoTitleDeleted val="0"/>
    <c:plotArea>
      <c:layout>
        <c:manualLayout>
          <c:layoutTarget val="inner"/>
          <c:xMode val="edge"/>
          <c:yMode val="edge"/>
          <c:x val="4.9438082147110783E-2"/>
          <c:y val="0.1269939256311135"/>
          <c:w val="0.91686797672887299"/>
          <c:h val="0.74680628383997538"/>
        </c:manualLayout>
      </c:layout>
      <c:lineChart>
        <c:grouping val="standard"/>
        <c:varyColors val="0"/>
        <c:ser>
          <c:idx val="0"/>
          <c:order val="0"/>
          <c:tx>
            <c:strRef>
              <c:f>MLSTotal!$D$38</c:f>
              <c:strCache>
                <c:ptCount val="1"/>
                <c:pt idx="0">
                  <c:v>% ≤ MLS</c:v>
                </c:pt>
              </c:strCache>
            </c:strRef>
          </c:tx>
          <c:spPr>
            <a:ln>
              <a:solidFill>
                <a:srgbClr val="00B050"/>
              </a:solidFill>
            </a:ln>
          </c:spPr>
          <c:marker>
            <c:spPr>
              <a:ln>
                <a:solidFill>
                  <a:srgbClr val="00B050"/>
                </a:solidFill>
              </a:ln>
            </c:spPr>
          </c:marker>
          <c:cat>
            <c:strRef>
              <c:f>MLSTotal!$A$40:$A$71</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strCache>
            </c:strRef>
          </c:cat>
          <c:val>
            <c:numRef>
              <c:f>MLSTotal!$D$40:$D$71</c:f>
              <c:numCache>
                <c:formatCode>0.00</c:formatCode>
                <c:ptCount val="32"/>
                <c:pt idx="0">
                  <c:v>33.613445378151262</c:v>
                </c:pt>
                <c:pt idx="1">
                  <c:v>14.427860696517413</c:v>
                </c:pt>
                <c:pt idx="2">
                  <c:v>16.389548693586697</c:v>
                </c:pt>
                <c:pt idx="3">
                  <c:v>38.775510204081634</c:v>
                </c:pt>
                <c:pt idx="4">
                  <c:v>29.341864716636195</c:v>
                </c:pt>
                <c:pt idx="5">
                  <c:v>30.490956072351423</c:v>
                </c:pt>
                <c:pt idx="6">
                  <c:v>39.710144927536234</c:v>
                </c:pt>
                <c:pt idx="7">
                  <c:v>33.766233766233768</c:v>
                </c:pt>
                <c:pt idx="8">
                  <c:v>41.54786150712831</c:v>
                </c:pt>
                <c:pt idx="9">
                  <c:v>48.512585812356981</c:v>
                </c:pt>
                <c:pt idx="10">
                  <c:v>56.658595641646492</c:v>
                </c:pt>
                <c:pt idx="11">
                  <c:v>56.44859813084112</c:v>
                </c:pt>
                <c:pt idx="12">
                  <c:v>56.143344709897612</c:v>
                </c:pt>
                <c:pt idx="13">
                  <c:v>54.005934718100889</c:v>
                </c:pt>
                <c:pt idx="14">
                  <c:v>57.391304347826086</c:v>
                </c:pt>
                <c:pt idx="15">
                  <c:v>60.854583046175051</c:v>
                </c:pt>
                <c:pt idx="16">
                  <c:v>60.845588235294116</c:v>
                </c:pt>
                <c:pt idx="17">
                  <c:v>55.564082885648503</c:v>
                </c:pt>
                <c:pt idx="18">
                  <c:v>54.479418886198552</c:v>
                </c:pt>
                <c:pt idx="19">
                  <c:v>71.694417238001961</c:v>
                </c:pt>
                <c:pt idx="20">
                  <c:v>68.546255506607935</c:v>
                </c:pt>
                <c:pt idx="21">
                  <c:v>62.901039313149575</c:v>
                </c:pt>
                <c:pt idx="22">
                  <c:v>56.207928197456994</c:v>
                </c:pt>
                <c:pt idx="23">
                  <c:v>53.665037760995119</c:v>
                </c:pt>
                <c:pt idx="24">
                  <c:v>48.756001745962465</c:v>
                </c:pt>
                <c:pt idx="25">
                  <c:v>43.21533923303835</c:v>
                </c:pt>
                <c:pt idx="26">
                  <c:v>42.508417508417509</c:v>
                </c:pt>
                <c:pt idx="27">
                  <c:v>36.740182894029047</c:v>
                </c:pt>
                <c:pt idx="28">
                  <c:v>36.319444444444443</c:v>
                </c:pt>
                <c:pt idx="29">
                  <c:v>44.955489614243319</c:v>
                </c:pt>
                <c:pt idx="30">
                  <c:v>35.597548518896829</c:v>
                </c:pt>
                <c:pt idx="31">
                  <c:v>32.252701579384876</c:v>
                </c:pt>
              </c:numCache>
            </c:numRef>
          </c:val>
          <c:smooth val="0"/>
        </c:ser>
        <c:ser>
          <c:idx val="1"/>
          <c:order val="1"/>
          <c:tx>
            <c:strRef>
              <c:f>MLSTotal!$E$38</c:f>
              <c:strCache>
                <c:ptCount val="1"/>
                <c:pt idx="0">
                  <c:v>% Discarded</c:v>
                </c:pt>
              </c:strCache>
            </c:strRef>
          </c:tx>
          <c:spPr>
            <a:ln>
              <a:solidFill>
                <a:srgbClr val="FF0000"/>
              </a:solidFill>
            </a:ln>
          </c:spPr>
          <c:marker>
            <c:spPr>
              <a:ln>
                <a:solidFill>
                  <a:srgbClr val="FF0000"/>
                </a:solidFill>
              </a:ln>
            </c:spPr>
          </c:marker>
          <c:cat>
            <c:strRef>
              <c:f>MLSTotal!$A$40:$A$71</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strCache>
            </c:strRef>
          </c:cat>
          <c:val>
            <c:numRef>
              <c:f>MLSTotal!$E$40:$E$71</c:f>
              <c:numCache>
                <c:formatCode>0.00</c:formatCode>
                <c:ptCount val="32"/>
                <c:pt idx="0">
                  <c:v>63.730250126675571</c:v>
                </c:pt>
                <c:pt idx="1">
                  <c:v>44.651684101620873</c:v>
                </c:pt>
                <c:pt idx="2">
                  <c:v>40.977807521780178</c:v>
                </c:pt>
                <c:pt idx="3">
                  <c:v>68.713932399010716</c:v>
                </c:pt>
                <c:pt idx="4">
                  <c:v>65.629827664871016</c:v>
                </c:pt>
                <c:pt idx="5">
                  <c:v>47.835981685968221</c:v>
                </c:pt>
                <c:pt idx="6">
                  <c:v>65.249257980495486</c:v>
                </c:pt>
                <c:pt idx="7">
                  <c:v>55.869881269687426</c:v>
                </c:pt>
                <c:pt idx="8">
                  <c:v>36.65550269855153</c:v>
                </c:pt>
                <c:pt idx="9">
                  <c:v>72.120436481207065</c:v>
                </c:pt>
                <c:pt idx="10">
                  <c:v>71.983608055022643</c:v>
                </c:pt>
                <c:pt idx="11">
                  <c:v>73.52014795718209</c:v>
                </c:pt>
                <c:pt idx="12">
                  <c:v>71.559118895331466</c:v>
                </c:pt>
                <c:pt idx="13">
                  <c:v>64.653468861304702</c:v>
                </c:pt>
                <c:pt idx="14">
                  <c:v>65.166481235244632</c:v>
                </c:pt>
                <c:pt idx="15">
                  <c:v>72.910181459266568</c:v>
                </c:pt>
                <c:pt idx="16">
                  <c:v>58.987458644302528</c:v>
                </c:pt>
                <c:pt idx="17">
                  <c:v>46.956250433335647</c:v>
                </c:pt>
                <c:pt idx="18">
                  <c:v>57.609994987082089</c:v>
                </c:pt>
                <c:pt idx="19">
                  <c:v>79.976909755628242</c:v>
                </c:pt>
                <c:pt idx="20">
                  <c:v>74.553653881672105</c:v>
                </c:pt>
                <c:pt idx="21">
                  <c:v>73.273887308786229</c:v>
                </c:pt>
                <c:pt idx="22">
                  <c:v>65.675587289475118</c:v>
                </c:pt>
                <c:pt idx="23">
                  <c:v>80.408249715390113</c:v>
                </c:pt>
                <c:pt idx="24">
                  <c:v>80.172864461715392</c:v>
                </c:pt>
                <c:pt idx="25">
                  <c:v>69.73850363043249</c:v>
                </c:pt>
                <c:pt idx="26">
                  <c:v>69.560336085759815</c:v>
                </c:pt>
                <c:pt idx="27">
                  <c:v>59.162986025631746</c:v>
                </c:pt>
                <c:pt idx="28">
                  <c:v>66.079516859587315</c:v>
                </c:pt>
                <c:pt idx="29">
                  <c:v>87.241518836382227</c:v>
                </c:pt>
                <c:pt idx="30">
                  <c:v>70.031458179126574</c:v>
                </c:pt>
                <c:pt idx="31">
                  <c:v>22.985869645631425</c:v>
                </c:pt>
              </c:numCache>
            </c:numRef>
          </c:val>
          <c:smooth val="0"/>
        </c:ser>
        <c:dLbls>
          <c:showLegendKey val="0"/>
          <c:showVal val="0"/>
          <c:showCatName val="0"/>
          <c:showSerName val="0"/>
          <c:showPercent val="0"/>
          <c:showBubbleSize val="0"/>
        </c:dLbls>
        <c:marker val="1"/>
        <c:smooth val="0"/>
        <c:axId val="60241792"/>
        <c:axId val="107365504"/>
      </c:lineChart>
      <c:dateAx>
        <c:axId val="60241792"/>
        <c:scaling>
          <c:orientation val="minMax"/>
        </c:scaling>
        <c:delete val="0"/>
        <c:axPos val="b"/>
        <c:majorTickMark val="out"/>
        <c:minorTickMark val="none"/>
        <c:tickLblPos val="nextTo"/>
        <c:txPr>
          <a:bodyPr/>
          <a:lstStyle/>
          <a:p>
            <a:pPr>
              <a:defRPr sz="2400"/>
            </a:pPr>
            <a:endParaRPr lang="en-US"/>
          </a:p>
        </c:txPr>
        <c:crossAx val="107365504"/>
        <c:crosses val="autoZero"/>
        <c:auto val="0"/>
        <c:lblOffset val="100"/>
        <c:baseTimeUnit val="days"/>
      </c:dateAx>
      <c:valAx>
        <c:axId val="107365504"/>
        <c:scaling>
          <c:orientation val="minMax"/>
        </c:scaling>
        <c:delete val="0"/>
        <c:axPos val="l"/>
        <c:numFmt formatCode="0.00" sourceLinked="1"/>
        <c:majorTickMark val="out"/>
        <c:minorTickMark val="none"/>
        <c:tickLblPos val="nextTo"/>
        <c:txPr>
          <a:bodyPr/>
          <a:lstStyle/>
          <a:p>
            <a:pPr>
              <a:defRPr sz="2400"/>
            </a:pPr>
            <a:endParaRPr lang="en-US"/>
          </a:p>
        </c:txPr>
        <c:crossAx val="60241792"/>
        <c:crosses val="autoZero"/>
        <c:crossBetween val="between"/>
      </c:valAx>
      <c:spPr>
        <a:solidFill>
          <a:schemeClr val="bg1"/>
        </a:solidFill>
        <a:ln w="25400">
          <a:noFill/>
        </a:ln>
      </c:spPr>
    </c:plotArea>
    <c:legend>
      <c:legendPos val="r"/>
      <c:legendEntry>
        <c:idx val="0"/>
        <c:txPr>
          <a:bodyPr/>
          <a:lstStyle/>
          <a:p>
            <a:pPr>
              <a:defRPr sz="3200"/>
            </a:pPr>
            <a:endParaRPr lang="en-US"/>
          </a:p>
        </c:txPr>
      </c:legendEntry>
      <c:legendEntry>
        <c:idx val="1"/>
        <c:txPr>
          <a:bodyPr/>
          <a:lstStyle/>
          <a:p>
            <a:pPr>
              <a:defRPr sz="3200"/>
            </a:pPr>
            <a:endParaRPr lang="en-US"/>
          </a:p>
        </c:txPr>
      </c:legendEntry>
      <c:layout>
        <c:manualLayout>
          <c:xMode val="edge"/>
          <c:yMode val="edge"/>
          <c:x val="0.57465064268221411"/>
          <c:y val="0.41640448587432144"/>
          <c:w val="0.14011414190693788"/>
          <c:h val="0.30465162092218767"/>
        </c:manualLayout>
      </c:layout>
      <c:overlay val="1"/>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DA3D3F-FA3A-43FB-819B-B918D157AE16}" type="datetimeFigureOut">
              <a:rPr lang="en-US" smtClean="0"/>
              <a:t>9/1/2014</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9F434-8BE4-4208-A27E-B9B0B17D628A}" type="slidenum">
              <a:rPr lang="en-US" smtClean="0"/>
              <a:t>‹#›</a:t>
            </a:fld>
            <a:endParaRPr lang="en-US" dirty="0"/>
          </a:p>
        </p:txBody>
      </p:sp>
    </p:spTree>
    <p:extLst>
      <p:ext uri="{BB962C8B-B14F-4D97-AF65-F5344CB8AC3E}">
        <p14:creationId xmlns:p14="http://schemas.microsoft.com/office/powerpoint/2010/main" val="1447269660"/>
      </p:ext>
    </p:extLst>
  </p:cSld>
  <p:clrMap bg1="lt1" tx1="dk1" bg2="lt2" tx2="dk2" accent1="accent1" accent2="accent2" accent3="accent3" accent4="accent4" accent5="accent5" accent6="accent6" hlink="hlink" folHlink="folHlink"/>
  <p:notesStyle>
    <a:lvl1pPr marL="0" algn="l" defTabSz="3601913" rtl="0" eaLnBrk="1" latinLnBrk="0" hangingPunct="1">
      <a:defRPr sz="4700" kern="1200">
        <a:solidFill>
          <a:schemeClr val="tx1"/>
        </a:solidFill>
        <a:latin typeface="+mn-lt"/>
        <a:ea typeface="+mn-ea"/>
        <a:cs typeface="+mn-cs"/>
      </a:defRPr>
    </a:lvl1pPr>
    <a:lvl2pPr marL="1800957" algn="l" defTabSz="3601913" rtl="0" eaLnBrk="1" latinLnBrk="0" hangingPunct="1">
      <a:defRPr sz="4700" kern="1200">
        <a:solidFill>
          <a:schemeClr val="tx1"/>
        </a:solidFill>
        <a:latin typeface="+mn-lt"/>
        <a:ea typeface="+mn-ea"/>
        <a:cs typeface="+mn-cs"/>
      </a:defRPr>
    </a:lvl2pPr>
    <a:lvl3pPr marL="3601913" algn="l" defTabSz="3601913" rtl="0" eaLnBrk="1" latinLnBrk="0" hangingPunct="1">
      <a:defRPr sz="4700" kern="1200">
        <a:solidFill>
          <a:schemeClr val="tx1"/>
        </a:solidFill>
        <a:latin typeface="+mn-lt"/>
        <a:ea typeface="+mn-ea"/>
        <a:cs typeface="+mn-cs"/>
      </a:defRPr>
    </a:lvl3pPr>
    <a:lvl4pPr marL="5402870" algn="l" defTabSz="3601913" rtl="0" eaLnBrk="1" latinLnBrk="0" hangingPunct="1">
      <a:defRPr sz="4700" kern="1200">
        <a:solidFill>
          <a:schemeClr val="tx1"/>
        </a:solidFill>
        <a:latin typeface="+mn-lt"/>
        <a:ea typeface="+mn-ea"/>
        <a:cs typeface="+mn-cs"/>
      </a:defRPr>
    </a:lvl4pPr>
    <a:lvl5pPr marL="7203826" algn="l" defTabSz="3601913" rtl="0" eaLnBrk="1" latinLnBrk="0" hangingPunct="1">
      <a:defRPr sz="4700" kern="1200">
        <a:solidFill>
          <a:schemeClr val="tx1"/>
        </a:solidFill>
        <a:latin typeface="+mn-lt"/>
        <a:ea typeface="+mn-ea"/>
        <a:cs typeface="+mn-cs"/>
      </a:defRPr>
    </a:lvl5pPr>
    <a:lvl6pPr marL="9004783" algn="l" defTabSz="3601913" rtl="0" eaLnBrk="1" latinLnBrk="0" hangingPunct="1">
      <a:defRPr sz="4700" kern="1200">
        <a:solidFill>
          <a:schemeClr val="tx1"/>
        </a:solidFill>
        <a:latin typeface="+mn-lt"/>
        <a:ea typeface="+mn-ea"/>
        <a:cs typeface="+mn-cs"/>
      </a:defRPr>
    </a:lvl6pPr>
    <a:lvl7pPr marL="10805739" algn="l" defTabSz="3601913" rtl="0" eaLnBrk="1" latinLnBrk="0" hangingPunct="1">
      <a:defRPr sz="4700" kern="1200">
        <a:solidFill>
          <a:schemeClr val="tx1"/>
        </a:solidFill>
        <a:latin typeface="+mn-lt"/>
        <a:ea typeface="+mn-ea"/>
        <a:cs typeface="+mn-cs"/>
      </a:defRPr>
    </a:lvl7pPr>
    <a:lvl8pPr marL="12606696" algn="l" defTabSz="3601913" rtl="0" eaLnBrk="1" latinLnBrk="0" hangingPunct="1">
      <a:defRPr sz="4700" kern="1200">
        <a:solidFill>
          <a:schemeClr val="tx1"/>
        </a:solidFill>
        <a:latin typeface="+mn-lt"/>
        <a:ea typeface="+mn-ea"/>
        <a:cs typeface="+mn-cs"/>
      </a:defRPr>
    </a:lvl8pPr>
    <a:lvl9pPr marL="14407652" algn="l" defTabSz="3601913" rtl="0" eaLnBrk="1" latinLnBrk="0" hangingPunct="1">
      <a:defRPr sz="4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Underwater.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10000" contrast="10000"/>
          </a:blip>
          <a:srcRect b="17288"/>
          <a:stretch/>
        </p:blipFill>
        <p:spPr>
          <a:xfrm>
            <a:off x="14862" y="2"/>
            <a:ext cx="37443788" cy="15486603"/>
          </a:xfrm>
          <a:prstGeom prst="rect">
            <a:avLst/>
          </a:prstGeom>
          <a:effectLst>
            <a:reflection blurRad="6350" stA="50000" endA="275" endPos="40000" dist="101600" dir="5400000" sy="-100000" algn="bl" rotWithShape="0"/>
          </a:effectLst>
        </p:spPr>
      </p:pic>
      <p:sp>
        <p:nvSpPr>
          <p:cNvPr id="2" name="Title 1"/>
          <p:cNvSpPr>
            <a:spLocks noGrp="1"/>
          </p:cNvSpPr>
          <p:nvPr>
            <p:ph type="ctrTitle"/>
          </p:nvPr>
        </p:nvSpPr>
        <p:spPr>
          <a:xfrm>
            <a:off x="936466" y="2341388"/>
            <a:ext cx="35585718" cy="4516925"/>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5618798" y="8996435"/>
            <a:ext cx="26221055" cy="5385188"/>
          </a:xfrm>
        </p:spPr>
        <p:txBody>
          <a:bodyPr/>
          <a:lstStyle>
            <a:lvl1pPr marL="0" indent="0" algn="ctr">
              <a:buNone/>
              <a:defRPr>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vl2pPr marL="1800957" indent="0" algn="ctr">
              <a:buNone/>
              <a:defRPr>
                <a:solidFill>
                  <a:schemeClr val="tx1">
                    <a:tint val="75000"/>
                  </a:schemeClr>
                </a:solidFill>
              </a:defRPr>
            </a:lvl2pPr>
            <a:lvl3pPr marL="3601913" indent="0" algn="ctr">
              <a:buNone/>
              <a:defRPr>
                <a:solidFill>
                  <a:schemeClr val="tx1">
                    <a:tint val="75000"/>
                  </a:schemeClr>
                </a:solidFill>
              </a:defRPr>
            </a:lvl3pPr>
            <a:lvl4pPr marL="5402870" indent="0" algn="ctr">
              <a:buNone/>
              <a:defRPr>
                <a:solidFill>
                  <a:schemeClr val="tx1">
                    <a:tint val="75000"/>
                  </a:schemeClr>
                </a:solidFill>
              </a:defRPr>
            </a:lvl4pPr>
            <a:lvl5pPr marL="7203826" indent="0" algn="ctr">
              <a:buNone/>
              <a:defRPr>
                <a:solidFill>
                  <a:schemeClr val="tx1">
                    <a:tint val="75000"/>
                  </a:schemeClr>
                </a:solidFill>
              </a:defRPr>
            </a:lvl5pPr>
            <a:lvl6pPr marL="9004783" indent="0" algn="ctr">
              <a:buNone/>
              <a:defRPr>
                <a:solidFill>
                  <a:schemeClr val="tx1">
                    <a:tint val="75000"/>
                  </a:schemeClr>
                </a:solidFill>
              </a:defRPr>
            </a:lvl6pPr>
            <a:lvl7pPr marL="10805739" indent="0" algn="ctr">
              <a:buNone/>
              <a:defRPr>
                <a:solidFill>
                  <a:schemeClr val="tx1">
                    <a:tint val="75000"/>
                  </a:schemeClr>
                </a:solidFill>
              </a:defRPr>
            </a:lvl7pPr>
            <a:lvl8pPr marL="12606696" indent="0" algn="ctr">
              <a:buNone/>
              <a:defRPr>
                <a:solidFill>
                  <a:schemeClr val="tx1">
                    <a:tint val="75000"/>
                  </a:schemeClr>
                </a:solidFill>
              </a:defRPr>
            </a:lvl8pPr>
            <a:lvl9pPr marL="1440765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6701E-279D-4010-B6E0-739AA257620B}" type="datetimeFigureOut">
              <a:rPr lang="en-US" smtClean="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dirty="0"/>
          </a:p>
        </p:txBody>
      </p:sp>
    </p:spTree>
    <p:extLst>
      <p:ext uri="{BB962C8B-B14F-4D97-AF65-F5344CB8AC3E}">
        <p14:creationId xmlns:p14="http://schemas.microsoft.com/office/powerpoint/2010/main" val="28133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36466" y="134971"/>
            <a:ext cx="35585718" cy="3512079"/>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936466" y="4208008"/>
            <a:ext cx="35585718" cy="15126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6701E-279D-4010-B6E0-739AA257620B}" type="datetimeFigureOut">
              <a:rPr lang="en-US" smtClean="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dirty="0"/>
          </a:p>
        </p:txBody>
      </p:sp>
    </p:spTree>
    <p:extLst>
      <p:ext uri="{BB962C8B-B14F-4D97-AF65-F5344CB8AC3E}">
        <p14:creationId xmlns:p14="http://schemas.microsoft.com/office/powerpoint/2010/main" val="31611278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14862" y="18262813"/>
            <a:ext cx="37443788" cy="2475177"/>
          </a:xfrm>
          <a:prstGeom prst="rect">
            <a:avLst/>
          </a:prstGeom>
          <a:effectLst/>
        </p:spPr>
      </p:pic>
      <p:sp>
        <p:nvSpPr>
          <p:cNvPr id="2" name="Vertical Title 1"/>
          <p:cNvSpPr>
            <a:spLocks noGrp="1"/>
          </p:cNvSpPr>
          <p:nvPr>
            <p:ph type="title" orient="vert"/>
          </p:nvPr>
        </p:nvSpPr>
        <p:spPr>
          <a:xfrm>
            <a:off x="28046255" y="245681"/>
            <a:ext cx="8428196" cy="17979895"/>
          </a:xfrm>
        </p:spPr>
        <p:txBody>
          <a:bodyPr vert="eaVert"/>
          <a:lstStyle>
            <a:lvl1pPr algn="l">
              <a:defRPr>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936466" y="245681"/>
            <a:ext cx="26485478" cy="179798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6701E-279D-4010-B6E0-739AA257620B}" type="datetimeFigureOut">
              <a:rPr lang="en-US" smtClean="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dirty="0"/>
          </a:p>
        </p:txBody>
      </p:sp>
    </p:spTree>
    <p:extLst>
      <p:ext uri="{BB962C8B-B14F-4D97-AF65-F5344CB8AC3E}">
        <p14:creationId xmlns:p14="http://schemas.microsoft.com/office/powerpoint/2010/main" val="113917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466" y="134971"/>
            <a:ext cx="35585718" cy="3512079"/>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a:xfrm>
            <a:off x="936466" y="4241061"/>
            <a:ext cx="35585718" cy="151721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6701E-279D-4010-B6E0-739AA257620B}" type="datetimeFigureOut">
              <a:rPr lang="en-US" smtClean="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dirty="0"/>
          </a:p>
        </p:txBody>
      </p:sp>
    </p:spTree>
    <p:extLst>
      <p:ext uri="{BB962C8B-B14F-4D97-AF65-F5344CB8AC3E}">
        <p14:creationId xmlns:p14="http://schemas.microsoft.com/office/powerpoint/2010/main" val="38257908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33942" b="17288"/>
          <a:stretch/>
        </p:blipFill>
        <p:spPr>
          <a:xfrm>
            <a:off x="14862" y="0"/>
            <a:ext cx="37443788" cy="9131406"/>
          </a:xfrm>
          <a:prstGeom prst="rect">
            <a:avLst/>
          </a:prstGeom>
          <a:effectLst>
            <a:reflection blurRad="6350" stA="50000" endPos="95000" dist="101600" dir="5400000" sy="-100000" algn="bl" rotWithShape="0"/>
          </a:effectLst>
        </p:spPr>
      </p:pic>
      <p:sp>
        <p:nvSpPr>
          <p:cNvPr id="2" name="Title 1"/>
          <p:cNvSpPr>
            <a:spLocks noGrp="1"/>
          </p:cNvSpPr>
          <p:nvPr>
            <p:ph type="title"/>
          </p:nvPr>
        </p:nvSpPr>
        <p:spPr>
          <a:xfrm>
            <a:off x="936473" y="14209288"/>
            <a:ext cx="35585713" cy="4185230"/>
          </a:xfrm>
        </p:spPr>
        <p:txBody>
          <a:bodyPr anchor="t"/>
          <a:lstStyle>
            <a:lvl1pPr algn="l">
              <a:defRPr sz="15800" b="1" cap="all">
                <a:solidFill>
                  <a:schemeClr val="tx1"/>
                </a:solidFill>
                <a:effectLst>
                  <a:reflection blurRad="6350" stA="25000" endPos="45500" dir="5400000" sy="-100000" algn="bl" rotWithShape="0"/>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36473" y="9599683"/>
            <a:ext cx="35585713" cy="4609603"/>
          </a:xfrm>
        </p:spPr>
        <p:txBody>
          <a:bodyPr anchor="b"/>
          <a:lstStyle>
            <a:lvl1pPr marL="0" indent="0">
              <a:buNone/>
              <a:defRPr sz="7900">
                <a:solidFill>
                  <a:schemeClr val="tx1">
                    <a:lumMod val="65000"/>
                    <a:lumOff val="35000"/>
                  </a:schemeClr>
                </a:solidFill>
              </a:defRPr>
            </a:lvl1pPr>
            <a:lvl2pPr marL="1800957" indent="0">
              <a:buNone/>
              <a:defRPr sz="7100">
                <a:solidFill>
                  <a:schemeClr val="tx1">
                    <a:tint val="75000"/>
                  </a:schemeClr>
                </a:solidFill>
              </a:defRPr>
            </a:lvl2pPr>
            <a:lvl3pPr marL="3601913" indent="0">
              <a:buNone/>
              <a:defRPr sz="6300">
                <a:solidFill>
                  <a:schemeClr val="tx1">
                    <a:tint val="75000"/>
                  </a:schemeClr>
                </a:solidFill>
              </a:defRPr>
            </a:lvl3pPr>
            <a:lvl4pPr marL="5402870" indent="0">
              <a:buNone/>
              <a:defRPr sz="5500">
                <a:solidFill>
                  <a:schemeClr val="tx1">
                    <a:tint val="75000"/>
                  </a:schemeClr>
                </a:solidFill>
              </a:defRPr>
            </a:lvl4pPr>
            <a:lvl5pPr marL="7203826" indent="0">
              <a:buNone/>
              <a:defRPr sz="5500">
                <a:solidFill>
                  <a:schemeClr val="tx1">
                    <a:tint val="75000"/>
                  </a:schemeClr>
                </a:solidFill>
              </a:defRPr>
            </a:lvl5pPr>
            <a:lvl6pPr marL="9004783" indent="0">
              <a:buNone/>
              <a:defRPr sz="5500">
                <a:solidFill>
                  <a:schemeClr val="tx1">
                    <a:tint val="75000"/>
                  </a:schemeClr>
                </a:solidFill>
              </a:defRPr>
            </a:lvl6pPr>
            <a:lvl7pPr marL="10805739" indent="0">
              <a:buNone/>
              <a:defRPr sz="5500">
                <a:solidFill>
                  <a:schemeClr val="tx1">
                    <a:tint val="75000"/>
                  </a:schemeClr>
                </a:solidFill>
              </a:defRPr>
            </a:lvl7pPr>
            <a:lvl8pPr marL="12606696" indent="0">
              <a:buNone/>
              <a:defRPr sz="5500">
                <a:solidFill>
                  <a:schemeClr val="tx1">
                    <a:tint val="75000"/>
                  </a:schemeClr>
                </a:solidFill>
              </a:defRPr>
            </a:lvl8pPr>
            <a:lvl9pPr marL="14407652" indent="0">
              <a:buNone/>
              <a:defRPr sz="5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6701E-279D-4010-B6E0-739AA257620B}" type="datetimeFigureOut">
              <a:rPr lang="en-US" smtClean="0"/>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BB2CEA-3D82-4BDD-9400-F0522953981D}" type="slidenum">
              <a:rPr lang="en-US" smtClean="0"/>
              <a:t>‹#›</a:t>
            </a:fld>
            <a:endParaRPr lang="en-US" dirty="0"/>
          </a:p>
        </p:txBody>
      </p:sp>
    </p:spTree>
    <p:extLst>
      <p:ext uri="{BB962C8B-B14F-4D97-AF65-F5344CB8AC3E}">
        <p14:creationId xmlns:p14="http://schemas.microsoft.com/office/powerpoint/2010/main" val="112421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6466" y="134971"/>
            <a:ext cx="35585718" cy="3512079"/>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984207" y="4214495"/>
            <a:ext cx="17432962" cy="15172182"/>
          </a:xfrm>
        </p:spPr>
        <p:txBody>
          <a:bodyPr/>
          <a:lstStyle>
            <a:lvl1pPr>
              <a:defRPr sz="11000"/>
            </a:lvl1pPr>
            <a:lvl2pPr>
              <a:defRPr sz="9500"/>
            </a:lvl2pPr>
            <a:lvl3pPr>
              <a:defRPr sz="79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041481" y="4214495"/>
            <a:ext cx="17480703" cy="15172182"/>
          </a:xfrm>
        </p:spPr>
        <p:txBody>
          <a:bodyPr/>
          <a:lstStyle>
            <a:lvl1pPr>
              <a:defRPr sz="11000"/>
            </a:lvl1pPr>
            <a:lvl2pPr>
              <a:defRPr sz="9500"/>
            </a:lvl2pPr>
            <a:lvl3pPr>
              <a:defRPr sz="79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6701E-279D-4010-B6E0-739AA257620B}" type="datetimeFigureOut">
              <a:rPr lang="en-US" smtClean="0"/>
              <a:t>9/1/2014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BB2CEA-3D82-4BDD-9400-F0522953981D}" type="slidenum">
              <a:rPr lang="en-US" smtClean="0"/>
              <a:t>‹#›</a:t>
            </a:fld>
            <a:endParaRPr lang="en-US" dirty="0"/>
          </a:p>
        </p:txBody>
      </p:sp>
    </p:spTree>
    <p:extLst>
      <p:ext uri="{BB962C8B-B14F-4D97-AF65-F5344CB8AC3E}">
        <p14:creationId xmlns:p14="http://schemas.microsoft.com/office/powerpoint/2010/main" val="11596756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6466" y="134971"/>
            <a:ext cx="35585718" cy="3512079"/>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36466" y="4224821"/>
            <a:ext cx="17487209" cy="1965787"/>
          </a:xfrm>
        </p:spPr>
        <p:txBody>
          <a:bodyPr anchor="b"/>
          <a:lstStyle>
            <a:lvl1pPr marL="0" indent="0">
              <a:buNone/>
              <a:defRPr sz="9500" b="1"/>
            </a:lvl1pPr>
            <a:lvl2pPr marL="1800957" indent="0">
              <a:buNone/>
              <a:defRPr sz="7900" b="1"/>
            </a:lvl2pPr>
            <a:lvl3pPr marL="3601913" indent="0">
              <a:buNone/>
              <a:defRPr sz="7100" b="1"/>
            </a:lvl3pPr>
            <a:lvl4pPr marL="5402870" indent="0">
              <a:buNone/>
              <a:defRPr sz="6300" b="1"/>
            </a:lvl4pPr>
            <a:lvl5pPr marL="7203826" indent="0">
              <a:buNone/>
              <a:defRPr sz="6300" b="1"/>
            </a:lvl5pPr>
            <a:lvl6pPr marL="9004783" indent="0">
              <a:buNone/>
              <a:defRPr sz="6300" b="1"/>
            </a:lvl6pPr>
            <a:lvl7pPr marL="10805739" indent="0">
              <a:buNone/>
              <a:defRPr sz="6300" b="1"/>
            </a:lvl7pPr>
            <a:lvl8pPr marL="12606696" indent="0">
              <a:buNone/>
              <a:defRPr sz="6300" b="1"/>
            </a:lvl8pPr>
            <a:lvl9pPr marL="14407652" indent="0">
              <a:buNone/>
              <a:defRPr sz="6300" b="1"/>
            </a:lvl9pPr>
          </a:lstStyle>
          <a:p>
            <a:pPr lvl="0"/>
            <a:r>
              <a:rPr lang="en-US" smtClean="0"/>
              <a:t>Click to edit Master text styles</a:t>
            </a:r>
          </a:p>
        </p:txBody>
      </p:sp>
      <p:sp>
        <p:nvSpPr>
          <p:cNvPr id="4" name="Content Placeholder 3"/>
          <p:cNvSpPr>
            <a:spLocks noGrp="1"/>
          </p:cNvSpPr>
          <p:nvPr>
            <p:ph sz="half" idx="2"/>
          </p:nvPr>
        </p:nvSpPr>
        <p:spPr>
          <a:xfrm>
            <a:off x="936466" y="6190606"/>
            <a:ext cx="17487209" cy="13205418"/>
          </a:xfrm>
        </p:spPr>
        <p:txBody>
          <a:bodyPr/>
          <a:lstStyle>
            <a:lvl1pPr>
              <a:defRPr sz="9500"/>
            </a:lvl1pPr>
            <a:lvl2pPr>
              <a:defRPr sz="7900"/>
            </a:lvl2pPr>
            <a:lvl3pPr>
              <a:defRPr sz="7100"/>
            </a:lvl3pPr>
            <a:lvl4pPr>
              <a:defRPr sz="6300"/>
            </a:lvl4pPr>
            <a:lvl5pPr>
              <a:defRPr sz="6300"/>
            </a:lvl5pPr>
            <a:lvl6pPr>
              <a:defRPr sz="6300"/>
            </a:lvl6pPr>
            <a:lvl7pPr>
              <a:defRPr sz="6300"/>
            </a:lvl7pPr>
            <a:lvl8pPr>
              <a:defRPr sz="6300"/>
            </a:lvl8pPr>
            <a:lvl9pPr>
              <a:defRPr sz="6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028480" y="4224821"/>
            <a:ext cx="17493710" cy="1965787"/>
          </a:xfrm>
        </p:spPr>
        <p:txBody>
          <a:bodyPr anchor="b"/>
          <a:lstStyle>
            <a:lvl1pPr marL="0" indent="0">
              <a:buNone/>
              <a:defRPr sz="9500" b="1"/>
            </a:lvl1pPr>
            <a:lvl2pPr marL="1800957" indent="0">
              <a:buNone/>
              <a:defRPr sz="7900" b="1"/>
            </a:lvl2pPr>
            <a:lvl3pPr marL="3601913" indent="0">
              <a:buNone/>
              <a:defRPr sz="7100" b="1"/>
            </a:lvl3pPr>
            <a:lvl4pPr marL="5402870" indent="0">
              <a:buNone/>
              <a:defRPr sz="6300" b="1"/>
            </a:lvl4pPr>
            <a:lvl5pPr marL="7203826" indent="0">
              <a:buNone/>
              <a:defRPr sz="6300" b="1"/>
            </a:lvl5pPr>
            <a:lvl6pPr marL="9004783" indent="0">
              <a:buNone/>
              <a:defRPr sz="6300" b="1"/>
            </a:lvl6pPr>
            <a:lvl7pPr marL="10805739" indent="0">
              <a:buNone/>
              <a:defRPr sz="6300" b="1"/>
            </a:lvl7pPr>
            <a:lvl8pPr marL="12606696" indent="0">
              <a:buNone/>
              <a:defRPr sz="6300" b="1"/>
            </a:lvl8pPr>
            <a:lvl9pPr marL="14407652" indent="0">
              <a:buNone/>
              <a:defRPr sz="6300" b="1"/>
            </a:lvl9pPr>
          </a:lstStyle>
          <a:p>
            <a:pPr lvl="0"/>
            <a:r>
              <a:rPr lang="en-US" smtClean="0"/>
              <a:t>Click to edit Master text styles</a:t>
            </a:r>
          </a:p>
        </p:txBody>
      </p:sp>
      <p:sp>
        <p:nvSpPr>
          <p:cNvPr id="6" name="Content Placeholder 5"/>
          <p:cNvSpPr>
            <a:spLocks noGrp="1"/>
          </p:cNvSpPr>
          <p:nvPr>
            <p:ph sz="quarter" idx="4"/>
          </p:nvPr>
        </p:nvSpPr>
        <p:spPr>
          <a:xfrm>
            <a:off x="19028480" y="6190606"/>
            <a:ext cx="17493710" cy="13205418"/>
          </a:xfrm>
        </p:spPr>
        <p:txBody>
          <a:bodyPr/>
          <a:lstStyle>
            <a:lvl1pPr>
              <a:defRPr sz="9500"/>
            </a:lvl1pPr>
            <a:lvl2pPr>
              <a:defRPr sz="7900"/>
            </a:lvl2pPr>
            <a:lvl3pPr>
              <a:defRPr sz="7100"/>
            </a:lvl3pPr>
            <a:lvl4pPr>
              <a:defRPr sz="6300"/>
            </a:lvl4pPr>
            <a:lvl5pPr>
              <a:defRPr sz="6300"/>
            </a:lvl5pPr>
            <a:lvl6pPr>
              <a:defRPr sz="6300"/>
            </a:lvl6pPr>
            <a:lvl7pPr>
              <a:defRPr sz="6300"/>
            </a:lvl7pPr>
            <a:lvl8pPr>
              <a:defRPr sz="6300"/>
            </a:lvl8pPr>
            <a:lvl9pPr>
              <a:defRPr sz="6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6701E-279D-4010-B6E0-739AA257620B}" type="datetimeFigureOut">
              <a:rPr lang="en-US" smtClean="0"/>
              <a:t>9/1/2014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BB2CEA-3D82-4BDD-9400-F0522953981D}" type="slidenum">
              <a:rPr lang="en-US" smtClean="0"/>
              <a:t>‹#›</a:t>
            </a:fld>
            <a:endParaRPr lang="en-US" dirty="0"/>
          </a:p>
        </p:txBody>
      </p:sp>
    </p:spTree>
    <p:extLst>
      <p:ext uri="{BB962C8B-B14F-4D97-AF65-F5344CB8AC3E}">
        <p14:creationId xmlns:p14="http://schemas.microsoft.com/office/powerpoint/2010/main" val="34583444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6466" y="134971"/>
            <a:ext cx="35585718" cy="3512079"/>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6701E-279D-4010-B6E0-739AA257620B}" type="datetimeFigureOut">
              <a:rPr lang="en-US" smtClean="0"/>
              <a:t>9/1/2014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BB2CEA-3D82-4BDD-9400-F0522953981D}" type="slidenum">
              <a:rPr lang="en-US" smtClean="0"/>
              <a:t>‹#›</a:t>
            </a:fld>
            <a:endParaRPr lang="en-US" dirty="0"/>
          </a:p>
        </p:txBody>
      </p:sp>
    </p:spTree>
    <p:extLst>
      <p:ext uri="{BB962C8B-B14F-4D97-AF65-F5344CB8AC3E}">
        <p14:creationId xmlns:p14="http://schemas.microsoft.com/office/powerpoint/2010/main" val="30806250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14862" y="18262813"/>
            <a:ext cx="37443788" cy="2475177"/>
          </a:xfrm>
          <a:prstGeom prst="rect">
            <a:avLst/>
          </a:prstGeom>
          <a:effectLst/>
        </p:spPr>
      </p:pic>
      <p:sp>
        <p:nvSpPr>
          <p:cNvPr id="2" name="Date Placeholder 1"/>
          <p:cNvSpPr>
            <a:spLocks noGrp="1"/>
          </p:cNvSpPr>
          <p:nvPr>
            <p:ph type="dt" sz="half" idx="10"/>
          </p:nvPr>
        </p:nvSpPr>
        <p:spPr/>
        <p:txBody>
          <a:bodyPr/>
          <a:lstStyle/>
          <a:p>
            <a:fld id="{2056701E-279D-4010-B6E0-739AA257620B}" type="datetimeFigureOut">
              <a:rPr lang="en-US" smtClean="0"/>
              <a:t>9/1/2014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BB2CEA-3D82-4BDD-9400-F0522953981D}" type="slidenum">
              <a:rPr lang="en-US" smtClean="0"/>
              <a:t>‹#›</a:t>
            </a:fld>
            <a:endParaRPr lang="en-US" dirty="0"/>
          </a:p>
        </p:txBody>
      </p:sp>
    </p:spTree>
    <p:extLst>
      <p:ext uri="{BB962C8B-B14F-4D97-AF65-F5344CB8AC3E}">
        <p14:creationId xmlns:p14="http://schemas.microsoft.com/office/powerpoint/2010/main" val="203996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hold" display="0">
                  <p:stCondLst>
                    <p:cond delay="indefinite"/>
                  </p:stCondLst>
                </p:cTn>
                <p:tgtEl>
                  <p:spTgt spid="6"/>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14862" y="18262813"/>
            <a:ext cx="37443788" cy="2475177"/>
          </a:xfrm>
          <a:prstGeom prst="rect">
            <a:avLst/>
          </a:prstGeom>
          <a:effectLst/>
        </p:spPr>
      </p:pic>
      <p:sp>
        <p:nvSpPr>
          <p:cNvPr id="2" name="Title 1"/>
          <p:cNvSpPr>
            <a:spLocks noGrp="1"/>
          </p:cNvSpPr>
          <p:nvPr>
            <p:ph type="title"/>
          </p:nvPr>
        </p:nvSpPr>
        <p:spPr>
          <a:xfrm>
            <a:off x="936472" y="168028"/>
            <a:ext cx="13260104" cy="3570614"/>
          </a:xfrm>
        </p:spPr>
        <p:txBody>
          <a:bodyPr anchor="b"/>
          <a:lstStyle>
            <a:lvl1pPr algn="l">
              <a:defRPr sz="79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4645292" y="168030"/>
            <a:ext cx="21876892" cy="17984773"/>
          </a:xfrm>
        </p:spPr>
        <p:txBody>
          <a:bodyPr/>
          <a:lstStyle>
            <a:lvl1pPr>
              <a:defRPr sz="12600"/>
            </a:lvl1pPr>
            <a:lvl2pPr>
              <a:defRPr sz="11000"/>
            </a:lvl2pPr>
            <a:lvl3pPr>
              <a:defRPr sz="95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36472" y="3738646"/>
            <a:ext cx="13260104" cy="14414159"/>
          </a:xfrm>
        </p:spPr>
        <p:txBody>
          <a:bodyPr/>
          <a:lstStyle>
            <a:lvl1pPr marL="0" indent="0">
              <a:buNone/>
              <a:defRPr sz="5500"/>
            </a:lvl1pPr>
            <a:lvl2pPr marL="1800957" indent="0">
              <a:buNone/>
              <a:defRPr sz="4700"/>
            </a:lvl2pPr>
            <a:lvl3pPr marL="3601913" indent="0">
              <a:buNone/>
              <a:defRPr sz="3900"/>
            </a:lvl3pPr>
            <a:lvl4pPr marL="5402870" indent="0">
              <a:buNone/>
              <a:defRPr sz="3500"/>
            </a:lvl4pPr>
            <a:lvl5pPr marL="7203826" indent="0">
              <a:buNone/>
              <a:defRPr sz="3500"/>
            </a:lvl5pPr>
            <a:lvl6pPr marL="9004783" indent="0">
              <a:buNone/>
              <a:defRPr sz="3500"/>
            </a:lvl6pPr>
            <a:lvl7pPr marL="10805739" indent="0">
              <a:buNone/>
              <a:defRPr sz="3500"/>
            </a:lvl7pPr>
            <a:lvl8pPr marL="12606696" indent="0">
              <a:buNone/>
              <a:defRPr sz="3500"/>
            </a:lvl8pPr>
            <a:lvl9pPr marL="14407652"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6701E-279D-4010-B6E0-739AA257620B}" type="datetimeFigureOut">
              <a:rPr lang="en-US" smtClean="0"/>
              <a:t>9/1/2014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BB2CEA-3D82-4BDD-9400-F0522953981D}" type="slidenum">
              <a:rPr lang="en-US" smtClean="0"/>
              <a:t>‹#›</a:t>
            </a:fld>
            <a:endParaRPr lang="en-US" dirty="0"/>
          </a:p>
        </p:txBody>
      </p:sp>
    </p:spTree>
    <p:extLst>
      <p:ext uri="{BB962C8B-B14F-4D97-AF65-F5344CB8AC3E}">
        <p14:creationId xmlns:p14="http://schemas.microsoft.com/office/powerpoint/2010/main" val="326467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repeatCount="indefinite" fill="hold" display="0">
                  <p:stCondLst>
                    <p:cond delay="indefinite"/>
                  </p:stCondLst>
                </p:cTn>
                <p:tgtEl>
                  <p:spTgt spid="10"/>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Underwater.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contrast="10000"/>
          </a:blip>
          <a:srcRect t="69492" b="17288"/>
          <a:stretch/>
        </p:blipFill>
        <p:spPr>
          <a:xfrm>
            <a:off x="14862" y="18262813"/>
            <a:ext cx="37443788" cy="2475177"/>
          </a:xfrm>
          <a:prstGeom prst="rect">
            <a:avLst/>
          </a:prstGeom>
          <a:effectLst/>
        </p:spPr>
      </p:pic>
      <p:sp>
        <p:nvSpPr>
          <p:cNvPr id="2" name="Title 1"/>
          <p:cNvSpPr>
            <a:spLocks noGrp="1"/>
          </p:cNvSpPr>
          <p:nvPr>
            <p:ph type="title"/>
          </p:nvPr>
        </p:nvSpPr>
        <p:spPr>
          <a:xfrm>
            <a:off x="7342158" y="13570283"/>
            <a:ext cx="22475190" cy="1741409"/>
          </a:xfrm>
        </p:spPr>
        <p:txBody>
          <a:bodyPr anchor="b"/>
          <a:lstStyle>
            <a:lvl1pPr algn="l">
              <a:defRPr sz="79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7342158" y="702416"/>
            <a:ext cx="22475190" cy="12643485"/>
          </a:xfrm>
        </p:spPr>
        <p:txBody>
          <a:bodyPr/>
          <a:lstStyle>
            <a:lvl1pPr marL="0" indent="0">
              <a:buNone/>
              <a:defRPr sz="12600"/>
            </a:lvl1pPr>
            <a:lvl2pPr marL="1800957" indent="0">
              <a:buNone/>
              <a:defRPr sz="11000"/>
            </a:lvl2pPr>
            <a:lvl3pPr marL="3601913" indent="0">
              <a:buNone/>
              <a:defRPr sz="9500"/>
            </a:lvl3pPr>
            <a:lvl4pPr marL="5402870" indent="0">
              <a:buNone/>
              <a:defRPr sz="7900"/>
            </a:lvl4pPr>
            <a:lvl5pPr marL="7203826" indent="0">
              <a:buNone/>
              <a:defRPr sz="7900"/>
            </a:lvl5pPr>
            <a:lvl6pPr marL="9004783" indent="0">
              <a:buNone/>
              <a:defRPr sz="7900"/>
            </a:lvl6pPr>
            <a:lvl7pPr marL="10805739" indent="0">
              <a:buNone/>
              <a:defRPr sz="7900"/>
            </a:lvl7pPr>
            <a:lvl8pPr marL="12606696" indent="0">
              <a:buNone/>
              <a:defRPr sz="7900"/>
            </a:lvl8pPr>
            <a:lvl9pPr marL="14407652" indent="0">
              <a:buNone/>
              <a:defRPr sz="7900"/>
            </a:lvl9pPr>
          </a:lstStyle>
          <a:p>
            <a:r>
              <a:rPr lang="en-US" dirty="0" smtClean="0"/>
              <a:t>Click icon to add picture</a:t>
            </a:r>
            <a:endParaRPr lang="en-US" dirty="0"/>
          </a:p>
        </p:txBody>
      </p:sp>
      <p:sp>
        <p:nvSpPr>
          <p:cNvPr id="4" name="Text Placeholder 3"/>
          <p:cNvSpPr>
            <a:spLocks noGrp="1"/>
          </p:cNvSpPr>
          <p:nvPr>
            <p:ph type="body" sz="half" idx="2"/>
          </p:nvPr>
        </p:nvSpPr>
        <p:spPr>
          <a:xfrm>
            <a:off x="7342158" y="15311692"/>
            <a:ext cx="22475190" cy="2473086"/>
          </a:xfrm>
        </p:spPr>
        <p:txBody>
          <a:bodyPr/>
          <a:lstStyle>
            <a:lvl1pPr marL="0" indent="0">
              <a:buNone/>
              <a:defRPr sz="5500"/>
            </a:lvl1pPr>
            <a:lvl2pPr marL="1800957" indent="0">
              <a:buNone/>
              <a:defRPr sz="4700"/>
            </a:lvl2pPr>
            <a:lvl3pPr marL="3601913" indent="0">
              <a:buNone/>
              <a:defRPr sz="3900"/>
            </a:lvl3pPr>
            <a:lvl4pPr marL="5402870" indent="0">
              <a:buNone/>
              <a:defRPr sz="3500"/>
            </a:lvl4pPr>
            <a:lvl5pPr marL="7203826" indent="0">
              <a:buNone/>
              <a:defRPr sz="3500"/>
            </a:lvl5pPr>
            <a:lvl6pPr marL="9004783" indent="0">
              <a:buNone/>
              <a:defRPr sz="3500"/>
            </a:lvl6pPr>
            <a:lvl7pPr marL="10805739" indent="0">
              <a:buNone/>
              <a:defRPr sz="3500"/>
            </a:lvl7pPr>
            <a:lvl8pPr marL="12606696" indent="0">
              <a:buNone/>
              <a:defRPr sz="3500"/>
            </a:lvl8pPr>
            <a:lvl9pPr marL="14407652"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6701E-279D-4010-B6E0-739AA257620B}" type="datetimeFigureOut">
              <a:rPr lang="en-US" smtClean="0"/>
              <a:t>9/1/2014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BB2CEA-3D82-4BDD-9400-F0522953981D}" type="slidenum">
              <a:rPr lang="en-US" smtClean="0"/>
              <a:t>‹#›</a:t>
            </a:fld>
            <a:endParaRPr lang="en-US" dirty="0"/>
          </a:p>
        </p:txBody>
      </p:sp>
    </p:spTree>
    <p:extLst>
      <p:ext uri="{BB962C8B-B14F-4D97-AF65-F5344CB8AC3E}">
        <p14:creationId xmlns:p14="http://schemas.microsoft.com/office/powerpoint/2010/main" val="228417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Underwater.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5">
            <a:lum bright="-10000" contrast="10000"/>
          </a:blip>
          <a:srcRect t="62763" b="17288"/>
          <a:stretch/>
        </p:blipFill>
        <p:spPr>
          <a:xfrm>
            <a:off x="14862" y="0"/>
            <a:ext cx="37443788" cy="3735075"/>
          </a:xfrm>
          <a:prstGeom prst="rect">
            <a:avLst/>
          </a:prstGeom>
          <a:effectLst>
            <a:reflection blurRad="6350" stA="25000" endPos="95000" dist="101600" dir="5400000" sy="-100000" algn="bl" rotWithShape="0"/>
          </a:effectLst>
        </p:spPr>
      </p:pic>
      <p:sp>
        <p:nvSpPr>
          <p:cNvPr id="2" name="Title Placeholder 1"/>
          <p:cNvSpPr>
            <a:spLocks noGrp="1"/>
          </p:cNvSpPr>
          <p:nvPr>
            <p:ph type="title"/>
          </p:nvPr>
        </p:nvSpPr>
        <p:spPr>
          <a:xfrm>
            <a:off x="936466" y="144945"/>
            <a:ext cx="35585718" cy="3512079"/>
          </a:xfrm>
          <a:prstGeom prst="rect">
            <a:avLst/>
          </a:prstGeom>
        </p:spPr>
        <p:txBody>
          <a:bodyPr vert="horz" lIns="360191" tIns="180096" rIns="360191" bIns="1800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36466" y="4209573"/>
            <a:ext cx="35585718" cy="15172182"/>
          </a:xfrm>
          <a:prstGeom prst="rect">
            <a:avLst/>
          </a:prstGeom>
        </p:spPr>
        <p:txBody>
          <a:bodyPr vert="horz" lIns="360191" tIns="180096" rIns="360191" bIns="1800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36466" y="19531067"/>
            <a:ext cx="8740352" cy="1121915"/>
          </a:xfrm>
          <a:prstGeom prst="rect">
            <a:avLst/>
          </a:prstGeom>
        </p:spPr>
        <p:txBody>
          <a:bodyPr vert="horz" lIns="360191" tIns="180096" rIns="360191" bIns="180096" rtlCol="0" anchor="ctr"/>
          <a:lstStyle>
            <a:lvl1pPr algn="l">
              <a:defRPr sz="4700">
                <a:solidFill>
                  <a:schemeClr val="tx1">
                    <a:tint val="75000"/>
                  </a:schemeClr>
                </a:solidFill>
              </a:defRPr>
            </a:lvl1pPr>
          </a:lstStyle>
          <a:p>
            <a:fld id="{2056701E-279D-4010-B6E0-739AA257620B}" type="datetimeFigureOut">
              <a:rPr lang="en-US" smtClean="0"/>
              <a:t>9/1/2014</a:t>
            </a:fld>
            <a:endParaRPr lang="en-US" dirty="0"/>
          </a:p>
        </p:txBody>
      </p:sp>
      <p:sp>
        <p:nvSpPr>
          <p:cNvPr id="5" name="Footer Placeholder 4"/>
          <p:cNvSpPr>
            <a:spLocks noGrp="1"/>
          </p:cNvSpPr>
          <p:nvPr>
            <p:ph type="ftr" sz="quarter" idx="3"/>
          </p:nvPr>
        </p:nvSpPr>
        <p:spPr>
          <a:xfrm>
            <a:off x="12798372" y="19531067"/>
            <a:ext cx="11861906" cy="1121915"/>
          </a:xfrm>
          <a:prstGeom prst="rect">
            <a:avLst/>
          </a:prstGeom>
        </p:spPr>
        <p:txBody>
          <a:bodyPr vert="horz" lIns="360191" tIns="180096" rIns="360191" bIns="180096" rtlCol="0" anchor="ctr"/>
          <a:lstStyle>
            <a:lvl1pPr algn="ctr">
              <a:defRPr sz="4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781832" y="19531067"/>
            <a:ext cx="8740352" cy="1121915"/>
          </a:xfrm>
          <a:prstGeom prst="rect">
            <a:avLst/>
          </a:prstGeom>
        </p:spPr>
        <p:txBody>
          <a:bodyPr vert="horz" lIns="360191" tIns="180096" rIns="360191" bIns="180096" rtlCol="0" anchor="ctr"/>
          <a:lstStyle>
            <a:lvl1pPr algn="r">
              <a:defRPr sz="4700">
                <a:solidFill>
                  <a:schemeClr val="tx1">
                    <a:tint val="75000"/>
                  </a:schemeClr>
                </a:solidFill>
              </a:defRPr>
            </a:lvl1pPr>
          </a:lstStyle>
          <a:p>
            <a:fld id="{17BB2CEA-3D82-4BDD-9400-F0522953981D}" type="slidenum">
              <a:rPr lang="en-US" smtClean="0"/>
              <a:t>‹#›</a:t>
            </a:fld>
            <a:endParaRPr lang="en-US" dirty="0"/>
          </a:p>
        </p:txBody>
      </p:sp>
    </p:spTree>
    <p:extLst>
      <p:ext uri="{BB962C8B-B14F-4D97-AF65-F5344CB8AC3E}">
        <p14:creationId xmlns:p14="http://schemas.microsoft.com/office/powerpoint/2010/main" val="768884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txStyles>
    <p:titleStyle>
      <a:lvl1pPr algn="ctr" defTabSz="3601913" rtl="0" eaLnBrk="1" latinLnBrk="0" hangingPunct="1">
        <a:spcBef>
          <a:spcPct val="0"/>
        </a:spcBef>
        <a:buNone/>
        <a:defRPr sz="173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1350717" indent="-1350717" algn="l" defTabSz="3601913"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6554" indent="-1125598" algn="l" defTabSz="3601913" rtl="0" eaLnBrk="1" latinLnBrk="0" hangingPunct="1">
        <a:spcBef>
          <a:spcPct val="20000"/>
        </a:spcBef>
        <a:buFont typeface="Arial" pitchFamily="34" charset="0"/>
        <a:buChar char="–"/>
        <a:defRPr sz="11000" kern="1200">
          <a:solidFill>
            <a:schemeClr val="tx1"/>
          </a:solidFill>
          <a:latin typeface="+mn-lt"/>
          <a:ea typeface="+mn-ea"/>
          <a:cs typeface="+mn-cs"/>
        </a:defRPr>
      </a:lvl2pPr>
      <a:lvl3pPr marL="4502391" indent="-900478" algn="l" defTabSz="3601913"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303348" indent="-900478" algn="l" defTabSz="3601913"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104304" indent="-900478" algn="l" defTabSz="3601913"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905261" indent="-900478" algn="l" defTabSz="3601913"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706217" indent="-900478" algn="l" defTabSz="3601913"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507174" indent="-900478" algn="l" defTabSz="3601913"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308130" indent="-900478" algn="l" defTabSz="3601913"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601913" rtl="0" eaLnBrk="1" latinLnBrk="0" hangingPunct="1">
        <a:defRPr sz="7100" kern="1200">
          <a:solidFill>
            <a:schemeClr val="tx1"/>
          </a:solidFill>
          <a:latin typeface="+mn-lt"/>
          <a:ea typeface="+mn-ea"/>
          <a:cs typeface="+mn-cs"/>
        </a:defRPr>
      </a:lvl1pPr>
      <a:lvl2pPr marL="1800957" algn="l" defTabSz="3601913" rtl="0" eaLnBrk="1" latinLnBrk="0" hangingPunct="1">
        <a:defRPr sz="7100" kern="1200">
          <a:solidFill>
            <a:schemeClr val="tx1"/>
          </a:solidFill>
          <a:latin typeface="+mn-lt"/>
          <a:ea typeface="+mn-ea"/>
          <a:cs typeface="+mn-cs"/>
        </a:defRPr>
      </a:lvl2pPr>
      <a:lvl3pPr marL="3601913" algn="l" defTabSz="3601913" rtl="0" eaLnBrk="1" latinLnBrk="0" hangingPunct="1">
        <a:defRPr sz="7100" kern="1200">
          <a:solidFill>
            <a:schemeClr val="tx1"/>
          </a:solidFill>
          <a:latin typeface="+mn-lt"/>
          <a:ea typeface="+mn-ea"/>
          <a:cs typeface="+mn-cs"/>
        </a:defRPr>
      </a:lvl3pPr>
      <a:lvl4pPr marL="5402870" algn="l" defTabSz="3601913" rtl="0" eaLnBrk="1" latinLnBrk="0" hangingPunct="1">
        <a:defRPr sz="7100" kern="1200">
          <a:solidFill>
            <a:schemeClr val="tx1"/>
          </a:solidFill>
          <a:latin typeface="+mn-lt"/>
          <a:ea typeface="+mn-ea"/>
          <a:cs typeface="+mn-cs"/>
        </a:defRPr>
      </a:lvl4pPr>
      <a:lvl5pPr marL="7203826" algn="l" defTabSz="3601913" rtl="0" eaLnBrk="1" latinLnBrk="0" hangingPunct="1">
        <a:defRPr sz="7100" kern="1200">
          <a:solidFill>
            <a:schemeClr val="tx1"/>
          </a:solidFill>
          <a:latin typeface="+mn-lt"/>
          <a:ea typeface="+mn-ea"/>
          <a:cs typeface="+mn-cs"/>
        </a:defRPr>
      </a:lvl5pPr>
      <a:lvl6pPr marL="9004783" algn="l" defTabSz="3601913" rtl="0" eaLnBrk="1" latinLnBrk="0" hangingPunct="1">
        <a:defRPr sz="7100" kern="1200">
          <a:solidFill>
            <a:schemeClr val="tx1"/>
          </a:solidFill>
          <a:latin typeface="+mn-lt"/>
          <a:ea typeface="+mn-ea"/>
          <a:cs typeface="+mn-cs"/>
        </a:defRPr>
      </a:lvl6pPr>
      <a:lvl7pPr marL="10805739" algn="l" defTabSz="3601913" rtl="0" eaLnBrk="1" latinLnBrk="0" hangingPunct="1">
        <a:defRPr sz="7100" kern="1200">
          <a:solidFill>
            <a:schemeClr val="tx1"/>
          </a:solidFill>
          <a:latin typeface="+mn-lt"/>
          <a:ea typeface="+mn-ea"/>
          <a:cs typeface="+mn-cs"/>
        </a:defRPr>
      </a:lvl7pPr>
      <a:lvl8pPr marL="12606696" algn="l" defTabSz="3601913" rtl="0" eaLnBrk="1" latinLnBrk="0" hangingPunct="1">
        <a:defRPr sz="7100" kern="1200">
          <a:solidFill>
            <a:schemeClr val="tx1"/>
          </a:solidFill>
          <a:latin typeface="+mn-lt"/>
          <a:ea typeface="+mn-ea"/>
          <a:cs typeface="+mn-cs"/>
        </a:defRPr>
      </a:lvl8pPr>
      <a:lvl9pPr marL="14407652" algn="l" defTabSz="3601913"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992041523"/>
              </p:ext>
            </p:extLst>
          </p:nvPr>
        </p:nvGraphicFramePr>
        <p:xfrm>
          <a:off x="1666340" y="15828845"/>
          <a:ext cx="33923019" cy="478848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6650205" y="2447325"/>
            <a:ext cx="10288321" cy="12290051"/>
          </a:xfrm>
          <a:prstGeom prst="rect">
            <a:avLst/>
          </a:prstGeom>
        </p:spPr>
        <p:txBody>
          <a:bodyPr wrap="square" lIns="360191" tIns="180096" rIns="360191" bIns="180096">
            <a:spAutoFit/>
          </a:bodyPr>
          <a:lstStyle/>
          <a:p>
            <a:r>
              <a:rPr lang="en-GB" sz="2500" b="1" dirty="0" smtClean="0">
                <a:solidFill>
                  <a:srgbClr val="FFC000"/>
                </a:solidFill>
              </a:rPr>
              <a:t>Key approaches that will inform the development of the research include Chai (1991), Casey (1996), Harley (2000), Dingsør (2001), Palsson (2003), McBride and Fotland (1996) and Piet et al (2009).</a:t>
            </a:r>
          </a:p>
          <a:p>
            <a:endParaRPr lang="en-GB" sz="2500" b="1" dirty="0" smtClean="0">
              <a:solidFill>
                <a:srgbClr val="FFC000"/>
              </a:solidFill>
            </a:endParaRPr>
          </a:p>
          <a:p>
            <a:r>
              <a:rPr lang="en-GB" sz="2500" b="1" dirty="0" smtClean="0">
                <a:solidFill>
                  <a:srgbClr val="FFC000"/>
                </a:solidFill>
              </a:rPr>
              <a:t>The initial steps include:</a:t>
            </a:r>
          </a:p>
          <a:p>
            <a:r>
              <a:rPr lang="en-GB" sz="2500" b="1" dirty="0" smtClean="0">
                <a:solidFill>
                  <a:srgbClr val="FFC000"/>
                </a:solidFill>
              </a:rPr>
              <a:t> </a:t>
            </a:r>
          </a:p>
          <a:p>
            <a:pPr marL="457200" lvl="0" indent="-457200">
              <a:buFont typeface="Wingdings" panose="05000000000000000000" pitchFamily="2" charset="2"/>
              <a:buChar char="Ø"/>
            </a:pPr>
            <a:r>
              <a:rPr lang="en-GB" sz="2500" b="1" dirty="0" smtClean="0">
                <a:solidFill>
                  <a:srgbClr val="FFC000"/>
                </a:solidFill>
              </a:rPr>
              <a:t>Analysing the length composition of landings and the relationship between known discarding and other variables, using data published in the ICES Working Group reports on the Celtic Sea Ecosystem.  </a:t>
            </a:r>
          </a:p>
          <a:p>
            <a:pPr marL="457200" indent="-457200">
              <a:buFont typeface="Wingdings" panose="05000000000000000000" pitchFamily="2" charset="2"/>
              <a:buChar char="Ø"/>
            </a:pPr>
            <a:r>
              <a:rPr lang="en-GB" sz="2500" b="1" dirty="0" smtClean="0">
                <a:solidFill>
                  <a:srgbClr val="FFC000"/>
                </a:solidFill>
              </a:rPr>
              <a:t>Using trawl survey data to estimate commercial catch composition.  For this, it will be necessary to take into account differences in selectivity between survey and commercial gears.  The survey gear, designed to assess the abundance of species, is necessarily designed to capture smaller fish than are allowed in commercial fishing.  </a:t>
            </a:r>
          </a:p>
          <a:p>
            <a:r>
              <a:rPr lang="en-GB" sz="2500" b="1" dirty="0" smtClean="0">
                <a:solidFill>
                  <a:srgbClr val="FFC000"/>
                </a:solidFill>
              </a:rPr>
              <a:t> </a:t>
            </a:r>
          </a:p>
          <a:p>
            <a:r>
              <a:rPr lang="en-GB" sz="2500" b="1" dirty="0" smtClean="0">
                <a:solidFill>
                  <a:srgbClr val="FFC000"/>
                </a:solidFill>
              </a:rPr>
              <a:t>It is recognised that commercial fishing grounds are not chosen randomly, therefore it can be expected that the catch composition in the commercial catch will differ inherently from survey vessel catch particularly in relation to species size.  To address this to some extent, VMS data will be consulted, and statistical rectangles that appear to have been fished will be used as the basis of selecting research vessel data. </a:t>
            </a:r>
          </a:p>
          <a:p>
            <a:r>
              <a:rPr lang="en-GB" sz="2500" b="1" dirty="0" smtClean="0">
                <a:solidFill>
                  <a:srgbClr val="FFC000"/>
                </a:solidFill>
              </a:rPr>
              <a:t> </a:t>
            </a:r>
          </a:p>
          <a:p>
            <a:r>
              <a:rPr lang="en-GB" sz="2500" b="1" dirty="0" smtClean="0">
                <a:solidFill>
                  <a:srgbClr val="FFC000"/>
                </a:solidFill>
              </a:rPr>
              <a:t>The survey data may then be applied to measures of fishing effort in order to obtain estimates of commercial catch.</a:t>
            </a:r>
          </a:p>
          <a:p>
            <a:r>
              <a:rPr lang="en-GB" sz="2500" b="1" dirty="0" smtClean="0">
                <a:solidFill>
                  <a:srgbClr val="FFC000"/>
                </a:solidFill>
              </a:rPr>
              <a:t> </a:t>
            </a:r>
          </a:p>
          <a:p>
            <a:r>
              <a:rPr lang="en-GB" sz="2500" b="1" dirty="0" smtClean="0">
                <a:solidFill>
                  <a:srgbClr val="FFC000"/>
                </a:solidFill>
              </a:rPr>
              <a:t>Once obtained, the length composition of the estimated catch will be compared with that in known landings to assess discarding levels, taking into account length-based and quantity-based discarding.  Known data about discarding can be used to assess the accuracy of the estimates derived in this way.</a:t>
            </a:r>
            <a:endParaRPr lang="en-GB" sz="2500" b="1" dirty="0">
              <a:solidFill>
                <a:srgbClr val="FFC000"/>
              </a:solidFill>
            </a:endParaRPr>
          </a:p>
        </p:txBody>
      </p:sp>
      <p:sp>
        <p:nvSpPr>
          <p:cNvPr id="14" name="Rounded Rectangular Callout 13"/>
          <p:cNvSpPr/>
          <p:nvPr/>
        </p:nvSpPr>
        <p:spPr>
          <a:xfrm>
            <a:off x="1915313" y="12149658"/>
            <a:ext cx="9277845" cy="328713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360191" tIns="180096" rIns="360191" bIns="180096" rtlCol="0" anchor="ctr"/>
          <a:lstStyle/>
          <a:p>
            <a:pPr algn="ctr"/>
            <a:r>
              <a:rPr lang="en-GB" sz="3600" dirty="0">
                <a:latin typeface="Arial" panose="020B0604020202020204" pitchFamily="34" charset="0"/>
                <a:cs typeface="Arial" panose="020B0604020202020204" pitchFamily="34" charset="0"/>
              </a:rPr>
              <a:t>Jackie McLean</a:t>
            </a:r>
          </a:p>
          <a:p>
            <a:pPr algn="ctr"/>
            <a:r>
              <a:rPr lang="en-GB" sz="3600" dirty="0">
                <a:latin typeface="Arial" panose="020B0604020202020204" pitchFamily="34" charset="0"/>
                <a:cs typeface="Arial" panose="020B0604020202020204" pitchFamily="34" charset="0"/>
              </a:rPr>
              <a:t>University of Strathclyde </a:t>
            </a:r>
            <a:endParaRPr lang="en-GB" sz="3600" dirty="0" smtClean="0">
              <a:latin typeface="Arial" panose="020B0604020202020204" pitchFamily="34" charset="0"/>
              <a:cs typeface="Arial" panose="020B0604020202020204" pitchFamily="34" charset="0"/>
            </a:endParaRPr>
          </a:p>
          <a:p>
            <a:pPr algn="ctr"/>
            <a:r>
              <a:rPr lang="en-GB" sz="3600" dirty="0" smtClean="0">
                <a:latin typeface="Arial" panose="020B0604020202020204" pitchFamily="34" charset="0"/>
                <a:cs typeface="Arial" panose="020B0604020202020204" pitchFamily="34" charset="0"/>
              </a:rPr>
              <a:t>Department </a:t>
            </a:r>
            <a:r>
              <a:rPr lang="en-GB" sz="3600" dirty="0">
                <a:latin typeface="Arial" panose="020B0604020202020204" pitchFamily="34" charset="0"/>
                <a:cs typeface="Arial" panose="020B0604020202020204" pitchFamily="34" charset="0"/>
              </a:rPr>
              <a:t>of Mathematics &amp; Statistics</a:t>
            </a:r>
          </a:p>
          <a:p>
            <a:pPr algn="ctr"/>
            <a:r>
              <a:rPr lang="en-GB" sz="3600" dirty="0">
                <a:latin typeface="Arial" panose="020B0604020202020204" pitchFamily="34" charset="0"/>
                <a:cs typeface="Arial" panose="020B0604020202020204" pitchFamily="34" charset="0"/>
              </a:rPr>
              <a:t>Jackie.mclean@strath.ac.uk</a:t>
            </a:r>
          </a:p>
        </p:txBody>
      </p:sp>
      <p:sp>
        <p:nvSpPr>
          <p:cNvPr id="15" name="Rectangular Callout 14"/>
          <p:cNvSpPr/>
          <p:nvPr/>
        </p:nvSpPr>
        <p:spPr>
          <a:xfrm>
            <a:off x="26640095" y="15011983"/>
            <a:ext cx="10298431" cy="125538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360191" tIns="180096" rIns="360191" bIns="180096" rtlCol="0" anchor="ctr"/>
          <a:lstStyle/>
          <a:p>
            <a:pPr algn="ctr"/>
            <a:r>
              <a:rPr lang="en-GB" sz="2200" dirty="0">
                <a:latin typeface="Arial" panose="020B0604020202020204" pitchFamily="34" charset="0"/>
                <a:cs typeface="Arial" panose="020B0604020202020204" pitchFamily="34" charset="0"/>
              </a:rPr>
              <a:t>The graph below is an example of preliminary research; proportions of fish reaching MLS </a:t>
            </a:r>
            <a:r>
              <a:rPr lang="en-GB" sz="2200" dirty="0" smtClean="0">
                <a:latin typeface="Arial" panose="020B0604020202020204" pitchFamily="34" charset="0"/>
                <a:cs typeface="Arial" panose="020B0604020202020204" pitchFamily="34" charset="0"/>
              </a:rPr>
              <a:t>(from survey </a:t>
            </a:r>
            <a:r>
              <a:rPr lang="en-GB" sz="2200" dirty="0">
                <a:latin typeface="Arial" panose="020B0604020202020204" pitchFamily="34" charset="0"/>
                <a:cs typeface="Arial" panose="020B0604020202020204" pitchFamily="34" charset="0"/>
              </a:rPr>
              <a:t>data)  are compared with proportions discarded </a:t>
            </a:r>
            <a:r>
              <a:rPr lang="en-GB" sz="2200" dirty="0" smtClean="0">
                <a:latin typeface="Arial" panose="020B0604020202020204" pitchFamily="34" charset="0"/>
                <a:cs typeface="Arial" panose="020B0604020202020204" pitchFamily="34" charset="0"/>
              </a:rPr>
              <a:t>(from ICES </a:t>
            </a:r>
            <a:r>
              <a:rPr lang="en-GB" sz="2200" dirty="0">
                <a:latin typeface="Arial" panose="020B0604020202020204" pitchFamily="34" charset="0"/>
                <a:cs typeface="Arial" panose="020B0604020202020204" pitchFamily="34" charset="0"/>
              </a:rPr>
              <a:t>data).</a:t>
            </a:r>
          </a:p>
        </p:txBody>
      </p:sp>
      <p:sp>
        <p:nvSpPr>
          <p:cNvPr id="18" name="TextBox 17"/>
          <p:cNvSpPr txBox="1"/>
          <p:nvPr/>
        </p:nvSpPr>
        <p:spPr>
          <a:xfrm>
            <a:off x="1767817" y="2447320"/>
            <a:ext cx="9572828" cy="10058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360191" tIns="180096" rIns="360191" bIns="180096" rtlCol="0">
            <a:spAutoFit/>
          </a:bodyPr>
          <a:lstStyle/>
          <a:p>
            <a:pPr algn="ctr"/>
            <a:r>
              <a:rPr lang="en-GB" sz="2900" dirty="0">
                <a:latin typeface="Arial" panose="020B0604020202020204" pitchFamily="34" charset="0"/>
                <a:cs typeface="Arial" panose="020B0604020202020204" pitchFamily="34" charset="0"/>
              </a:rPr>
              <a:t>Discarding fish at sea is one of the most controversial aspects of fisheries management.  More recently a high profile public campaign has influenced a reform of the EU’s Common Fisheries Policy, such that discarding will become outlawed under a land-all obligation.</a:t>
            </a:r>
          </a:p>
          <a:p>
            <a:pPr algn="ctr"/>
            <a:endParaRPr lang="en-GB" sz="2900" dirty="0" smtClean="0">
              <a:solidFill>
                <a:srgbClr val="FFC000"/>
              </a:solidFill>
              <a:latin typeface="Arial" panose="020B0604020202020204" pitchFamily="34" charset="0"/>
              <a:cs typeface="Arial" panose="020B0604020202020204" pitchFamily="34" charset="0"/>
            </a:endParaRPr>
          </a:p>
          <a:p>
            <a:pPr algn="ctr"/>
            <a:r>
              <a:rPr lang="en-GB" sz="2900" dirty="0" smtClean="0">
                <a:solidFill>
                  <a:srgbClr val="FFC000"/>
                </a:solidFill>
                <a:latin typeface="Arial" panose="020B0604020202020204" pitchFamily="34" charset="0"/>
                <a:cs typeface="Arial" panose="020B0604020202020204" pitchFamily="34" charset="0"/>
              </a:rPr>
              <a:t>Although </a:t>
            </a:r>
            <a:r>
              <a:rPr lang="en-GB" sz="2900" dirty="0">
                <a:solidFill>
                  <a:srgbClr val="FFC000"/>
                </a:solidFill>
                <a:latin typeface="Arial" panose="020B0604020202020204" pitchFamily="34" charset="0"/>
                <a:cs typeface="Arial" panose="020B0604020202020204" pitchFamily="34" charset="0"/>
              </a:rPr>
              <a:t>its effects are deemed to be undesirable, discarding is a normal function of fishing activity, particularly in mixed fisheries where it is impossible to be entirely selective.  The sorting and discarding process is influenced by market forces and regulation alike.  While knowledge of discard mortality is far from complete, it is generally held that most demersal species do not survive.  </a:t>
            </a:r>
            <a:endParaRPr lang="en-GB" sz="2900" dirty="0" smtClean="0">
              <a:solidFill>
                <a:srgbClr val="FFC000"/>
              </a:solidFill>
              <a:latin typeface="Arial" panose="020B0604020202020204" pitchFamily="34" charset="0"/>
              <a:cs typeface="Arial" panose="020B0604020202020204" pitchFamily="34" charset="0"/>
            </a:endParaRPr>
          </a:p>
          <a:p>
            <a:pPr algn="ctr"/>
            <a:endParaRPr lang="en-GB" sz="2900" dirty="0">
              <a:solidFill>
                <a:srgbClr val="FFC000"/>
              </a:solidFill>
              <a:latin typeface="Arial" panose="020B0604020202020204" pitchFamily="34" charset="0"/>
              <a:cs typeface="Arial" panose="020B0604020202020204" pitchFamily="34" charset="0"/>
            </a:endParaRPr>
          </a:p>
          <a:p>
            <a:pPr algn="ctr"/>
            <a:r>
              <a:rPr lang="en-GB" sz="2900" dirty="0" smtClean="0">
                <a:solidFill>
                  <a:srgbClr val="FFC000"/>
                </a:solidFill>
                <a:latin typeface="Arial" panose="020B0604020202020204" pitchFamily="34" charset="0"/>
                <a:cs typeface="Arial" panose="020B0604020202020204" pitchFamily="34" charset="0"/>
              </a:rPr>
              <a:t>Estimating </a:t>
            </a:r>
            <a:r>
              <a:rPr lang="en-GB" sz="2900" dirty="0">
                <a:solidFill>
                  <a:srgbClr val="FFC000"/>
                </a:solidFill>
                <a:latin typeface="Arial" panose="020B0604020202020204" pitchFamily="34" charset="0"/>
                <a:cs typeface="Arial" panose="020B0604020202020204" pitchFamily="34" charset="0"/>
              </a:rPr>
              <a:t>the number of fish discarded at sea is an important part of fish stock assessment.  However, there is a danger that a ban on discarding may compromise the availability of data obtained by direct observation.</a:t>
            </a:r>
            <a:r>
              <a:rPr lang="en-GB" sz="2800" dirty="0">
                <a:solidFill>
                  <a:srgbClr val="FFC000"/>
                </a:solidFill>
                <a:latin typeface="Arial" panose="020B0604020202020204" pitchFamily="34" charset="0"/>
                <a:cs typeface="Arial" panose="020B0604020202020204" pitchFamily="34" charset="0"/>
              </a:rPr>
              <a:t> </a:t>
            </a:r>
          </a:p>
        </p:txBody>
      </p:sp>
      <p:sp>
        <p:nvSpPr>
          <p:cNvPr id="19" name="Rounded Rectangle 18"/>
          <p:cNvSpPr/>
          <p:nvPr/>
        </p:nvSpPr>
        <p:spPr>
          <a:xfrm>
            <a:off x="1915313" y="407381"/>
            <a:ext cx="33942793" cy="1685920"/>
          </a:xfrm>
          <a:prstGeom prst="round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lIns="360191" tIns="180096" rIns="360191" bIns="180096" rtlCol="0" anchor="ctr"/>
          <a:lstStyle/>
          <a:p>
            <a:pPr algn="ctr"/>
            <a:r>
              <a:rPr lang="en-GB" sz="6300" b="1" dirty="0" smtClean="0">
                <a:solidFill>
                  <a:srgbClr val="FFC000"/>
                </a:solidFill>
                <a:effectLst>
                  <a:reflection blurRad="6350" stA="55000" endA="300" endPos="45500" dir="5400000" sy="-100000" algn="bl" rotWithShape="0"/>
                </a:effectLst>
                <a:latin typeface="Arial" panose="020B0604020202020204" pitchFamily="34" charset="0"/>
                <a:cs typeface="Arial" panose="020B0604020202020204" pitchFamily="34" charset="0"/>
              </a:rPr>
              <a:t>How many fish are discarded at sea?</a:t>
            </a:r>
            <a:br>
              <a:rPr lang="en-GB" sz="6300" b="1" dirty="0" smtClean="0">
                <a:solidFill>
                  <a:srgbClr val="FFC000"/>
                </a:solidFill>
                <a:effectLst>
                  <a:reflection blurRad="6350" stA="55000" endA="300" endPos="45500" dir="5400000" sy="-100000" algn="bl" rotWithShape="0"/>
                </a:effectLst>
                <a:latin typeface="Arial" panose="020B0604020202020204" pitchFamily="34" charset="0"/>
                <a:cs typeface="Arial" panose="020B0604020202020204" pitchFamily="34" charset="0"/>
              </a:rPr>
            </a:br>
            <a:r>
              <a:rPr lang="en-GB" sz="6300" b="1" dirty="0" smtClean="0">
                <a:solidFill>
                  <a:srgbClr val="FFC000"/>
                </a:solidFill>
                <a:effectLst>
                  <a:reflection blurRad="6350" stA="55000" endA="300" endPos="45500" dir="5400000" sy="-100000" algn="bl" rotWithShape="0"/>
                </a:effectLst>
                <a:latin typeface="Arial" panose="020B0604020202020204" pitchFamily="34" charset="0"/>
                <a:cs typeface="Arial" panose="020B0604020202020204" pitchFamily="34" charset="0"/>
              </a:rPr>
              <a:t>Estimating </a:t>
            </a:r>
            <a:r>
              <a:rPr lang="en-GB" sz="6300" b="1" dirty="0">
                <a:solidFill>
                  <a:srgbClr val="FFC000"/>
                </a:solidFill>
                <a:effectLst>
                  <a:reflection blurRad="6350" stA="55000" endA="300" endPos="45500" dir="5400000" sy="-100000" algn="bl" rotWithShape="0"/>
                </a:effectLst>
                <a:latin typeface="Arial" panose="020B0604020202020204" pitchFamily="34" charset="0"/>
                <a:cs typeface="Arial" panose="020B0604020202020204" pitchFamily="34" charset="0"/>
              </a:rPr>
              <a:t>discards using fisheries-independent data</a:t>
            </a:r>
            <a:endParaRPr lang="en-GB" sz="6300" b="1" dirty="0"/>
          </a:p>
        </p:txBody>
      </p:sp>
      <p:sp>
        <p:nvSpPr>
          <p:cNvPr id="20" name="Oval 19"/>
          <p:cNvSpPr/>
          <p:nvPr/>
        </p:nvSpPr>
        <p:spPr>
          <a:xfrm>
            <a:off x="1821949" y="2931327"/>
            <a:ext cx="9277845" cy="8749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191" tIns="180096" rIns="360191" bIns="180096" rtlCol="0" anchor="ctr"/>
          <a:lstStyle/>
          <a:p>
            <a:pPr algn="ctr"/>
            <a:endParaRPr lang="en-GB" dirty="0"/>
          </a:p>
        </p:txBody>
      </p:sp>
      <p:sp>
        <p:nvSpPr>
          <p:cNvPr id="24" name="TextBox 23"/>
          <p:cNvSpPr txBox="1"/>
          <p:nvPr/>
        </p:nvSpPr>
        <p:spPr>
          <a:xfrm>
            <a:off x="11381793" y="11071986"/>
            <a:ext cx="15022034" cy="4364805"/>
          </a:xfrm>
          <a:prstGeom prst="rect">
            <a:avLst/>
          </a:prstGeom>
          <a:solidFill>
            <a:schemeClr val="tx2">
              <a:lumMod val="40000"/>
              <a:lumOff val="60000"/>
            </a:schemeClr>
          </a:solidFill>
          <a:ln>
            <a:noFill/>
          </a:ln>
        </p:spPr>
        <p:txBody>
          <a:bodyPr wrap="square" lIns="360191" tIns="180096" rIns="360191" bIns="180096" rtlCol="0">
            <a:spAutoFit/>
          </a:bodyPr>
          <a:lstStyle/>
          <a:p>
            <a:r>
              <a:rPr lang="en-GB" sz="2600" dirty="0"/>
              <a:t>There currently exists a body of work on estimating unregulated, unreported or illegal fishing mortality around the world, which provides insight into alternative methods of obtaining discard estimates.  Broadly, there are two approaches to estimating discards where direct data is limited:</a:t>
            </a:r>
          </a:p>
          <a:p>
            <a:r>
              <a:rPr lang="en-GB" sz="2600" dirty="0"/>
              <a:t> </a:t>
            </a:r>
          </a:p>
          <a:p>
            <a:pPr marL="342900" lvl="0" indent="-342900">
              <a:buFont typeface="Wingdings" panose="05000000000000000000" pitchFamily="2" charset="2"/>
              <a:buChar char="Ø"/>
            </a:pPr>
            <a:r>
              <a:rPr lang="en-GB" sz="2600" dirty="0"/>
              <a:t>Statistical modelling, using known relationships between discarding and other variables to estimate discarding where there is missing data but where data on the other variables is available</a:t>
            </a:r>
          </a:p>
          <a:p>
            <a:r>
              <a:rPr lang="en-GB" sz="2600" dirty="0"/>
              <a:t> </a:t>
            </a:r>
          </a:p>
          <a:p>
            <a:pPr marL="342900" lvl="0" indent="-342900">
              <a:buFont typeface="Wingdings" panose="05000000000000000000" pitchFamily="2" charset="2"/>
              <a:buChar char="Ø"/>
            </a:pPr>
            <a:r>
              <a:rPr lang="en-GB" sz="2600" dirty="0"/>
              <a:t>Estimating catch directly and then applying a statistical model of discarding behaviour.  This approach would be taken where there is no data available on discarding at all, and is found less frequently in the literature</a:t>
            </a:r>
            <a:r>
              <a:rPr lang="en-GB" sz="2600" dirty="0" smtClean="0"/>
              <a:t>.</a:t>
            </a:r>
            <a:endParaRPr lang="en-GB" sz="2600" dirty="0"/>
          </a:p>
        </p:txBody>
      </p:sp>
      <p:sp>
        <p:nvSpPr>
          <p:cNvPr id="25" name="TextBox 24"/>
          <p:cNvSpPr txBox="1"/>
          <p:nvPr/>
        </p:nvSpPr>
        <p:spPr>
          <a:xfrm>
            <a:off x="11369591" y="2447325"/>
            <a:ext cx="15034236" cy="2825922"/>
          </a:xfrm>
          <a:prstGeom prst="rect">
            <a:avLst/>
          </a:prstGeom>
          <a:solidFill>
            <a:schemeClr val="accent5">
              <a:lumMod val="40000"/>
              <a:lumOff val="60000"/>
            </a:schemeClr>
          </a:solidFill>
        </p:spPr>
        <p:txBody>
          <a:bodyPr wrap="square" lIns="360191" tIns="180096" rIns="360191" bIns="180096" rtlCol="0">
            <a:spAutoFit/>
          </a:bodyPr>
          <a:lstStyle/>
          <a:p>
            <a:pPr algn="ctr"/>
            <a:r>
              <a:rPr lang="en-US" sz="3200" b="1" dirty="0">
                <a:latin typeface="Arial" panose="020B0604020202020204" pitchFamily="34" charset="0"/>
                <a:cs typeface="Arial" panose="020B0604020202020204" pitchFamily="34" charset="0"/>
              </a:rPr>
              <a:t>This PhD </a:t>
            </a:r>
            <a:r>
              <a:rPr lang="en-US" sz="3200" b="1" dirty="0" smtClean="0">
                <a:latin typeface="Arial" panose="020B0604020202020204" pitchFamily="34" charset="0"/>
                <a:cs typeface="Arial" panose="020B0604020202020204" pitchFamily="34" charset="0"/>
              </a:rPr>
              <a:t>research, currently in its early stages, </a:t>
            </a:r>
            <a:r>
              <a:rPr lang="en-US" sz="3200" b="1" dirty="0">
                <a:latin typeface="Arial" panose="020B0604020202020204" pitchFamily="34" charset="0"/>
                <a:cs typeface="Arial" panose="020B0604020202020204" pitchFamily="34" charset="0"/>
              </a:rPr>
              <a:t>aims to estimate the number of fish discarded at sea, by using fisheries-independent data.  It will focus initially on haddock and whiting in ICES Area </a:t>
            </a:r>
            <a:r>
              <a:rPr lang="en-US" sz="3200" b="1" dirty="0" smtClean="0">
                <a:latin typeface="Arial" panose="020B0604020202020204" pitchFamily="34" charset="0"/>
                <a:cs typeface="Arial" panose="020B0604020202020204" pitchFamily="34" charset="0"/>
              </a:rPr>
              <a:t>VIa </a:t>
            </a:r>
            <a:r>
              <a:rPr lang="en-US" sz="3200" b="1" dirty="0">
                <a:latin typeface="Arial" panose="020B0604020202020204" pitchFamily="34" charset="0"/>
                <a:cs typeface="Arial" panose="020B0604020202020204" pitchFamily="34" charset="0"/>
              </a:rPr>
              <a:t>(West of Scotland), with a view to extending the methods developed to other areas and other species</a:t>
            </a:r>
            <a:r>
              <a:rPr lang="en-US" sz="3200" dirty="0">
                <a:latin typeface="Arial" panose="020B0604020202020204" pitchFamily="34" charset="0"/>
                <a:cs typeface="Arial" panose="020B0604020202020204" pitchFamily="34" charset="0"/>
              </a:rPr>
              <a:t>.</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448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PresentationPro_WaterWavesVideo">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310BA1-D636-4FA6-8511-A91491A64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PresentationPro_WaterWavesVideo</Template>
  <TotalTime>14003</TotalTime>
  <Words>357</Words>
  <Application>Microsoft Office PowerPoint</Application>
  <PresentationFormat>Custom</PresentationFormat>
  <Paragraphs>30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PresentationPro_WaterWavesVideo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many fish are discarded at sea? Estimating discards using fisheries-independent data</dc:title>
  <dc:creator>Jackie McLean</dc:creator>
  <dc:description>2010 animated water waves powerpoint template from presentationpro.com</dc:description>
  <cp:lastModifiedBy>skr21</cp:lastModifiedBy>
  <cp:revision>68</cp:revision>
  <dcterms:created xsi:type="dcterms:W3CDTF">2014-08-04T12:55:19Z</dcterms:created>
  <dcterms:modified xsi:type="dcterms:W3CDTF">2014-09-01T08:52:04Z</dcterms:modified>
  <cp:category>2010 nature</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TC018813449991</vt:lpwstr>
  </property>
</Properties>
</file>